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№1 «Сказка»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«Значение и применение дыхательной гимнастики в оздоровлении дошкольников»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Подготовила воспитатель: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Хомякова О.С.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г. Приморско-Ахтарск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11560" y="-860047"/>
            <a:ext cx="8208912" cy="723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Задуй свечу»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-ребенок с разной силой выдоха задувает  свечку.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«Ветерок»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предложить ребенку подуть на листочки на дереве.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«Дудочка»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спользуем всевозможные свистки, дудочки, детские музыкальные инструменты, колпачки от шариковых ручек, пустые пузырьки. Дуем в них.</a:t>
            </a:r>
            <a:endParaRPr lang="ru-RU" sz="2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«Греем руки»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редложите ребёнку контролировать выдох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ладошками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(тыльной стороной) – дуем 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ладошки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Если «ветерок» холодный и воздушная струя узкая. При теплом «ветерке», «летний», воздушная струя широкая,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ладошки греются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3528" y="-2642673"/>
            <a:ext cx="8352928" cy="846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«Остуди горячий чай»</a:t>
            </a: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Развиваем воображение у детей,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например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Упражнение «Остуди горячий чай». Давайте, вместе вообразим, как же изобразить без предметов горячий чай? (задание для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педагогов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Предложить детям обыграть упражнение. Сжать руку в кулачок «Стаканчик», налить с воображаемого чайника чай в стаканчик, попробовать на вкус. Подуть на стаканчик, остужая чай.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403648" y="-4838992"/>
            <a:ext cx="6336704" cy="1074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Дышите правильно и будьте здоровы !</a:t>
            </a:r>
          </a:p>
          <a:p>
            <a:pPr marL="0" marR="0" lvl="0" indent="2428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Благодарим за внимание</a:t>
            </a:r>
            <a:endParaRPr kumimoji="0" lang="ru-RU" sz="6600" b="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15616" y="147857"/>
            <a:ext cx="698477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профессиональной компетентности педагогов ДОУ в вопросе проведения дыхательной гимнастики с детьми дошкольного возраста, формирование знаний по проведению дыхательной гимнастики на практике.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Показать значение дыхательной гимнастики, как одно из средств профилактики заболеваний и правильного дыхания.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педагогов с особенностями проведения дыхательной гимнастики с детьми дошкольного возраста.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Обучить приёмам проведения дыхательной гимнастики в работе с дошкольниками.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755576" y="409292"/>
            <a:ext cx="7416824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Дыхательная гимнастика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лучшает носовое дыхание;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Ликвидирует заболевания верхних дыхательных путей;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лучшает состояние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системы;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лучшает зрение, память;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Ликвидирует различные неврозы;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Улучшает работу органов пищеварения;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крепляет сосуды на ногах;  улучшает звучание голоса.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83568" y="1084585"/>
            <a:ext cx="784887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Дыхательная гимнастика в дошкольном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возрасте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решает следующие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Повышение общего жизненного тонуса ребёнка и сопротивляемости, закалённости и устойчивости его организма к заболеваниям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дыхательной системы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Развитие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дыхательной мускулатуры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3.Увеличение подвижности грудной клетки и диафрагмы.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4.Улучшение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лимфо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 кровообращения в лёгких.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5.Улучшение деятельности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системы и кровообращения.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39552" y="588520"/>
            <a:ext cx="770485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Требования к проведению дыхательной гимнастики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заниматься в пыльном, непроветренном или сыром помещении;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емпература воздуха должна быть на уровне 18-20°С;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дежда не должна стеснять движений;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заниматься сразу после приёма пищи;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заниматься, если у ребёнка заболевание органов дыхания;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Дозировать количество и темп проведения упражнений;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Выполнять упражнения каждый день по 3-6 минут;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-Вдыхать воздух через рот и нос, выдыхать – через рот;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Вдыхать легко и коротко, а выдыхать – длительно и экономно;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После выдоха сделать остановку на 2-3 секунды;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Не напрягать мышцы в области шеи, рук, живота, груди; плечи не поднимать при вдохе и опускать при выдохе.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23528" y="263820"/>
            <a:ext cx="849694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Особенности использования дыхательной гимнастики в работе с детьми дошкольного возраста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Дети охотнее выполняют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дыхательную гимнастику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если она идет в музыкальном сопровождении.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Весь комплекс необходимо превратить в игру. Все основные правила выполнения упражнения даются в игровой форме. Все упражнения имеют игровые названия,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например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«Костер», «Насос» и так далее.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Необходима мотивация для выполнения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дыхательной гимнастики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дошкольников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отсутствует мотивация сохранения и укрепления собственного здоровья, поэтому необходима вводная беседа о важности этих упражнений.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Важное условие эффективности такой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гимнастики в том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её нужно выполнять регулярно, без перерывов.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95536" y="498648"/>
            <a:ext cx="849694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Дыхательные упражнения делятся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упражнения вызывающие длительный направленный выдох (игры типа вертушки, мельницы, предметы на воде),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гры 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поддувание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(ребенок поддувает на легкие предметы – вату, бумажку, легкие шарики),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гры на развитие физического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(надувает шарики, пускает мыльные пузыри),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пражнения на развитие речевого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(вдох и выдох через рот и нос),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пражнения с проговариванием звуков.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39552" y="-63006"/>
            <a:ext cx="720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Предлагаем несложные игры и упражнения для правильного дыхания, которые можно выполнять дома, в детском саду и на прогулке.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11560" y="770872"/>
            <a:ext cx="374441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«Бабочка»</a:t>
            </a:r>
          </a:p>
          <a:p>
            <a:pPr marL="0" marR="0" lvl="0" indent="2428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Вырежьте из бумаги несколько бабочек. К каждой привяжите нитку на уровне лица ребёнка. Затем предложите подуть на бабочку, чтобы она «взлетела»(картинка)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etsad-5853-14469133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284984"/>
            <a:ext cx="3792229" cy="284275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932040" y="895929"/>
            <a:ext cx="421196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Снегопад" </a:t>
            </a:r>
            <a:endParaRPr lang="ru-RU" sz="2000" dirty="0" smtClean="0">
              <a:solidFill>
                <a:srgbClr val="11111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редложить ребенку устроить снегопад. Положить рыхлый комочек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ваты-снежинку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ладошку, вытянуть губы трубочкой и сдуть ее.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0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852936"/>
            <a:ext cx="3995936" cy="29969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55576" y="6168"/>
            <a:ext cx="266429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Листопад"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редложить ребенку устроить листопад, сдувая листочки, вырезанные из тонкой цветной бумаги.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988840"/>
            <a:ext cx="3168352" cy="4104456"/>
          </a:xfrm>
          <a:prstGeom prst="rect">
            <a:avLst/>
          </a:prstGeom>
        </p:spPr>
      </p:pic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995936" y="37879"/>
            <a:ext cx="46085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Чья птичка дальше улетит?</a:t>
            </a:r>
          </a:p>
          <a:p>
            <a:pPr marL="0" marR="0" lvl="0" indent="2428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Птичек, сделанных из тонкой цветной бумаги, ставят на край стола. По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сигналу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"Птички полетели!" дети дуют на фигурку. Продвигать птичек можно только на одном выдохе.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etsad-260717-144687395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14837" y="2636912"/>
            <a:ext cx="4945595" cy="3197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819</Words>
  <Application>Microsoft Office PowerPoint</Application>
  <PresentationFormat>Экран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Муниципальное автономное дошкольное образовательное учреждение №1 «Сказка»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№1 «Сказка» </dc:title>
  <dc:creator>светлана негляд</dc:creator>
  <cp:lastModifiedBy>Пользователь</cp:lastModifiedBy>
  <cp:revision>10</cp:revision>
  <dcterms:created xsi:type="dcterms:W3CDTF">2019-01-15T16:12:22Z</dcterms:created>
  <dcterms:modified xsi:type="dcterms:W3CDTF">2009-01-30T22:28:58Z</dcterms:modified>
</cp:coreProperties>
</file>